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7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32AF6-F17E-4972-8580-587EC89BE88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74BAD-6356-4DFF-ABE9-FDC1C7B5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64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92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6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9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95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4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62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88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4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4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1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4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04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0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03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9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93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5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82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3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0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0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3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0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9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8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9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2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55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7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4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7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0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8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1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9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6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97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96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86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5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6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0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9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0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7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9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5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9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4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8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8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8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44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52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6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7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4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1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86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85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2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75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37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38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6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2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6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1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79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8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78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7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68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8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2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2" y="234923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8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06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4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9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6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3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7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3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7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5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6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05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06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9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8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56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406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8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22" y="361950"/>
            <a:ext cx="20574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0592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dây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xoắn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ngăn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miệng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3605"/>
            <a:ext cx="36576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4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404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7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32494"/>
            <a:ext cx="8001000" cy="442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phép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chi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ồ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ạt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phụt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miệng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cụt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mềm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kèm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tổn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rắn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cắn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nhằm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ngăn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cản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xâm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156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571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9550"/>
            <a:ext cx="8686800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ngay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lộ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dễ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ra.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lấp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chóng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cứu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cứ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nới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lâu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3-4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phiếu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rõ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Họ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bắt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nới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2,...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Họ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,...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dõi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vải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túi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82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9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7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05055"/>
            <a:ext cx="5791200" cy="357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Lót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chổ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xoắn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xoắn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bỏ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dõi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thủ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tục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0310"/>
            <a:ext cx="28956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9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6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15157"/>
            <a:ext cx="69342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II. CỐ ĐỊNH TẠM THỜI XƯƠNG GÃY 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71550"/>
            <a:ext cx="47244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Tổn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30246"/>
            <a:ext cx="5257800" cy="282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mảnh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Da,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giập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tổn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Dễ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đớn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1123952"/>
            <a:ext cx="270033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2647950"/>
            <a:ext cx="27003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86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6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96768"/>
            <a:ext cx="7696200" cy="217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Mục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đích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giảm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đớn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yên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tĩnh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ngừa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tai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171" y="2343150"/>
            <a:ext cx="7772400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khớp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khớp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ổ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nẹp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cứng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co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kéo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nắn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ổ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nẹp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chắc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7699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7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5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18785"/>
            <a:ext cx="7162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Kỹ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618" y="977456"/>
            <a:ext cx="778398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nẹp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thường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494492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Nẹp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Nẹp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Nẹp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crame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76" y="1885950"/>
            <a:ext cx="1752600" cy="309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9861"/>
            <a:ext cx="2895600" cy="145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12" y="2931719"/>
            <a:ext cx="3333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7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4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250" y="318714"/>
            <a:ext cx="76962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Kỹ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77357"/>
            <a:ext cx="655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hở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kín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nẹp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cố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7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653</Words>
  <Application>Microsoft Office PowerPoint</Application>
  <PresentationFormat>On-screen Show (16:9)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HAI</dc:creator>
  <cp:lastModifiedBy>THANH HAI</cp:lastModifiedBy>
  <cp:revision>8</cp:revision>
  <dcterms:created xsi:type="dcterms:W3CDTF">2021-11-24T02:54:03Z</dcterms:created>
  <dcterms:modified xsi:type="dcterms:W3CDTF">2021-11-24T13:35:31Z</dcterms:modified>
</cp:coreProperties>
</file>